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0" r:id="rId3"/>
    <p:sldId id="280" r:id="rId5"/>
    <p:sldId id="353" r:id="rId6"/>
    <p:sldId id="279" r:id="rId7"/>
    <p:sldId id="300" r:id="rId8"/>
    <p:sldId id="302" r:id="rId9"/>
    <p:sldId id="303" r:id="rId10"/>
    <p:sldId id="304" r:id="rId11"/>
    <p:sldId id="305" r:id="rId12"/>
    <p:sldId id="306" r:id="rId13"/>
    <p:sldId id="309" r:id="rId14"/>
    <p:sldId id="311" r:id="rId15"/>
    <p:sldId id="312" r:id="rId16"/>
    <p:sldId id="313" r:id="rId17"/>
    <p:sldId id="357" r:id="rId18"/>
    <p:sldId id="316" r:id="rId19"/>
    <p:sldId id="314" r:id="rId20"/>
    <p:sldId id="315" r:id="rId21"/>
    <p:sldId id="321" r:id="rId22"/>
    <p:sldId id="322" r:id="rId23"/>
    <p:sldId id="324" r:id="rId24"/>
    <p:sldId id="326" r:id="rId25"/>
    <p:sldId id="325" r:id="rId26"/>
    <p:sldId id="355" r:id="rId27"/>
    <p:sldId id="33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25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zi-ming/SFIV_with_DQ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9090" y="6554470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59085" y="6552565"/>
            <a:ext cx="972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6980" y="1270"/>
            <a:ext cx="4639310" cy="655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909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8/23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grad_screen.py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525780"/>
            <a:ext cx="5871845" cy="60001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909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9/23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hp.py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" y="528320"/>
            <a:ext cx="6877050" cy="4848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065" y="528320"/>
            <a:ext cx="6332220" cy="3028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909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10/23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replay_memory.py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525780"/>
            <a:ext cx="7788275" cy="60267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2105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11/23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reward.py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525780"/>
            <a:ext cx="813943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909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12/23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game_status_checker.py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525780"/>
            <a:ext cx="9697085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2105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13/23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brain.py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" y="525145"/>
            <a:ext cx="6198870" cy="60274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60" y="525780"/>
            <a:ext cx="5470525" cy="35325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5" y="4090670"/>
            <a:ext cx="5458460" cy="24618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2105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14/23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train.py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1810" y="1447800"/>
            <a:ext cx="8730615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909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15/23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train.run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525780"/>
            <a:ext cx="11441430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9090" y="6554470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16/23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train.play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0" y="526415"/>
            <a:ext cx="6426835" cy="6028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2105" y="6551930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17/23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raining effect</a:t>
            </a:r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街霸4_8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080" y="525780"/>
            <a:ext cx="4709795" cy="6026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10" y="737235"/>
            <a:ext cx="7458075" cy="5602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8765" y="2717165"/>
            <a:ext cx="11262995" cy="1424305"/>
          </a:xfrm>
        </p:spPr>
        <p:txBody>
          <a:bodyPr>
            <a:noAutofit/>
          </a:bodyPr>
          <a:p>
            <a:r>
              <a:rPr lang="en-US" altLang="zh-CN" sz="8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8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2565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8455" y="6554470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79405" y="6552565"/>
            <a:ext cx="930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 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909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18/23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Abnormal condition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街霸4_blood_erro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15" y="525780"/>
            <a:ext cx="4815840" cy="6028055"/>
          </a:xfrm>
          <a:prstGeom prst="rect">
            <a:avLst/>
          </a:prstGeom>
        </p:spPr>
      </p:pic>
      <p:pic>
        <p:nvPicPr>
          <p:cNvPr id="13" name="街霸4 卡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5205" y="525780"/>
            <a:ext cx="4890135" cy="6026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2105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19/23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Abnormal condition</a:t>
            </a:r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254125"/>
            <a:ext cx="6086475" cy="457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525780"/>
            <a:ext cx="6082030" cy="51111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2105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20/23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Final training effect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街霸4-重复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067810" y="525780"/>
            <a:ext cx="4652645" cy="6026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3052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21/23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Reward curve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 descr="eward_100"/>
          <p:cNvPicPr>
            <a:picLocks noChangeAspect="1"/>
          </p:cNvPicPr>
          <p:nvPr/>
        </p:nvPicPr>
        <p:blipFill>
          <a:blip r:embed="rId1"/>
          <a:srcRect l="11481" r="9618"/>
          <a:stretch>
            <a:fillRect/>
          </a:stretch>
        </p:blipFill>
        <p:spPr>
          <a:xfrm>
            <a:off x="28575" y="2022475"/>
            <a:ext cx="1215771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3052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22/23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424180" y="1564640"/>
            <a:ext cx="11325225" cy="2644775"/>
          </a:xfrm>
        </p:spPr>
        <p:txBody>
          <a:bodyPr>
            <a:normAutofit lnSpcReduction="10000"/>
          </a:bodyPr>
          <a:p>
            <a:pPr algn="l"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论文：https://www.nature.com/articles/nature14236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论文代码：https://github.com/deepmind/dqn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官方示例：https://pytorch.org/tutorials/intermediate/reinforcement_q_learning.html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en-US" altLang="zh-CN"/>
              <a:t>4. pytorchvision</a:t>
            </a:r>
            <a:r>
              <a:rPr lang="zh-CN" altLang="en-US"/>
              <a:t>：https://github.com/pytorch/vision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3052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23/23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3760470" y="1918335"/>
            <a:ext cx="4657725" cy="2186940"/>
          </a:xfrm>
        </p:spPr>
        <p:txBody>
          <a:bodyPr/>
          <a:p>
            <a:r>
              <a:rPr lang="en-US" altLang="zh-CN" sz="115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Thanks</a:t>
            </a:r>
            <a:endParaRPr lang="en-US" altLang="zh-CN" sz="115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>
            <a:hlinkClick r:id="rId1" action="ppaction://hlinkfile"/>
          </p:cNvPr>
          <p:cNvSpPr txBox="1"/>
          <p:nvPr/>
        </p:nvSpPr>
        <p:spPr>
          <a:xfrm>
            <a:off x="3940810" y="5099685"/>
            <a:ext cx="431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https://github.com/zi-ming/SFIV_with_DQN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8455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1/23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3175" y="-5080"/>
            <a:ext cx="12176760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9090" y="744855"/>
            <a:ext cx="5509895" cy="5170805"/>
          </a:xfrm>
        </p:spPr>
        <p:txBody>
          <a:bodyPr>
            <a:normAutofit fontScale="90000"/>
          </a:bodyPr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3600">
                <a:sym typeface="+mn-ea"/>
              </a:rPr>
              <a:t>1. DQN</a:t>
            </a:r>
            <a:r>
              <a:rPr lang="zh-CN" altLang="en-US" sz="3600">
                <a:sym typeface="+mn-ea"/>
              </a:rPr>
              <a:t>算法简介</a:t>
            </a:r>
            <a:endParaRPr lang="zh-CN" altLang="en-US" sz="3600"/>
          </a:p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3600">
                <a:sym typeface="+mn-ea"/>
              </a:rPr>
              <a:t>2. </a:t>
            </a:r>
            <a:r>
              <a:rPr lang="zh-CN" altLang="en-US" sz="3600">
                <a:sym typeface="+mn-ea"/>
              </a:rPr>
              <a:t>训练过程</a:t>
            </a:r>
            <a:endParaRPr lang="zh-CN" altLang="en-US" sz="3600"/>
          </a:p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3600">
                <a:sym typeface="+mn-ea"/>
              </a:rPr>
              <a:t>3. </a:t>
            </a:r>
            <a:r>
              <a:rPr lang="zh-CN" altLang="en-US" sz="3600">
                <a:sym typeface="+mn-ea"/>
              </a:rPr>
              <a:t>项目结构介绍</a:t>
            </a:r>
            <a:endParaRPr lang="zh-CN" altLang="en-US" sz="3600"/>
          </a:p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3600">
                <a:sym typeface="+mn-ea"/>
              </a:rPr>
              <a:t>4. </a:t>
            </a:r>
            <a:r>
              <a:rPr lang="zh-CN" altLang="en-US" sz="3600">
                <a:sym typeface="+mn-ea"/>
              </a:rPr>
              <a:t>代码细节介绍</a:t>
            </a:r>
            <a:endParaRPr lang="zh-CN" altLang="en-US" sz="3600"/>
          </a:p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3600">
                <a:sym typeface="+mn-ea"/>
              </a:rPr>
              <a:t>5. </a:t>
            </a:r>
            <a:r>
              <a:rPr lang="zh-CN" altLang="en-US" sz="3600">
                <a:sym typeface="+mn-ea"/>
              </a:rPr>
              <a:t>效果展示</a:t>
            </a:r>
            <a:endParaRPr lang="zh-CN" altLang="en-US" sz="3600"/>
          </a:p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3600">
                <a:sym typeface="+mn-ea"/>
              </a:rPr>
              <a:t>6. </a:t>
            </a:r>
            <a:r>
              <a:rPr lang="zh-CN" altLang="en-US" sz="3600">
                <a:sym typeface="+mn-ea"/>
              </a:rPr>
              <a:t>问题简述</a:t>
            </a:r>
            <a:endParaRPr lang="zh-CN" altLang="en-US" sz="1800"/>
          </a:p>
          <a:p>
            <a:pPr indent="0" fontAlgn="auto">
              <a:lnSpc>
                <a:spcPct val="150000"/>
              </a:lnSpc>
              <a:buNone/>
            </a:pP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532765"/>
            <a:ext cx="4235450" cy="5982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8455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2/23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DQN's Algorithm description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537845"/>
            <a:ext cx="7474585" cy="601472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00595" y="525145"/>
            <a:ext cx="4879975" cy="5948680"/>
          </a:xfrm>
        </p:spPr>
        <p:txBody>
          <a:bodyPr>
            <a:normAutofit lnSpcReduction="10000"/>
          </a:bodyPr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玩游戏时通过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replay memory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存放游戏状态记录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(transition);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存在两个神经网络，分别是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Q'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，这两个神经网络结构一样，而：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 Q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是较新的一个神经网络，总能从最新的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transition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中学到最新的特征，并且能根据当前的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status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输出奖励最大的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action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，每经过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 step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会对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进行更新；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 Q'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是落后于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 M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step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的神经网络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;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(3) Q'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的作用是让训练过程保持稳定；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(4) 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每经过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 step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复制给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Q'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5959475"/>
            <a:ext cx="403860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909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3/23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Training process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525780"/>
            <a:ext cx="11232515" cy="6028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147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4/23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Training process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5905" y="541020"/>
            <a:ext cx="9126220" cy="6013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8455" y="6559550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5/23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Training process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8870" y="525780"/>
            <a:ext cx="4860290" cy="6033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9090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6/23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Project structure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00" y="852805"/>
            <a:ext cx="5461635" cy="5152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488565" y="6554470"/>
            <a:ext cx="7214870" cy="304800"/>
          </a:xfrm>
          <a:prstGeom prst="rect">
            <a:avLst/>
          </a:prstGeom>
          <a:solidFill>
            <a:srgbClr val="252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03435" y="6554470"/>
            <a:ext cx="2482850" cy="304800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5" y="6554470"/>
            <a:ext cx="2482850" cy="304800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6554470"/>
            <a:ext cx="909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Ziming Li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2105" y="6552565"/>
            <a:ext cx="13544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SFIV with DQN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02520" y="6554470"/>
            <a:ext cx="217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2022-5-20                  7/23</a:t>
            </a:r>
            <a:endParaRPr lang="en-US" altLang="zh-CN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0" y="-5080"/>
            <a:ext cx="12168505" cy="530860"/>
          </a:xfrm>
          <a:prstGeom prst="rect">
            <a:avLst/>
          </a:prstGeom>
          <a:solidFill>
            <a:srgbClr val="2C2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39370"/>
            <a:ext cx="823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control_keys.py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23715"/>
          <a:stretch>
            <a:fillRect/>
          </a:stretch>
        </p:blipFill>
        <p:spPr>
          <a:xfrm>
            <a:off x="5715" y="525780"/>
            <a:ext cx="5984240" cy="5300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050" y="525780"/>
            <a:ext cx="4420235" cy="1177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0" y="3547110"/>
            <a:ext cx="6753225" cy="30054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2205</Words>
  <Application>WPS 演示</Application>
  <PresentationFormat>宽屏</PresentationFormat>
  <Paragraphs>219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Office 主题</vt:lpstr>
      <vt:lpstr>PowerPoint 演示文稿</vt:lpstr>
      <vt:lpstr>SFIV with DQN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45</cp:revision>
  <dcterms:created xsi:type="dcterms:W3CDTF">2022-05-23T08:50:00Z</dcterms:created>
  <dcterms:modified xsi:type="dcterms:W3CDTF">2022-05-28T01:14:14Z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2052-11.8.2.9067</vt:lpwstr>
  </property>
</Properties>
</file>